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2B0B3-E7CC-4ADC-8320-CD7A4BE073E7}" type="datetimeFigureOut">
              <a:rPr lang="es-MX" smtClean="0"/>
              <a:t>18/11/2020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3729C-D0E4-48B6-B1E3-4D3CBE55032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13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0532-A5A9-4D5A-84A4-39568DF5698C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98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128E-3648-4FD8-882F-D53D1B1F920C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40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47A2-0F13-48B1-83D8-67C8FAC2B233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51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9C64-E621-4A3F-BFF6-E30987E1280C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41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B7C5-8410-41B4-9BC0-31EBA970EA2B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12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59ED-B3D3-441F-8CFB-861C22E66145}" type="datetime1">
              <a:rPr lang="es-MX" smtClean="0"/>
              <a:t>18/11/2020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6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B362-B640-4A44-99AC-9C9936807848}" type="datetime1">
              <a:rPr lang="es-MX" smtClean="0"/>
              <a:t>18/11/2020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5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E29D-C111-4805-A42F-BC4C97CB225C}" type="datetime1">
              <a:rPr lang="es-MX" smtClean="0"/>
              <a:t>18/11/2020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5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59C0-30E6-4486-997C-213E6F7DBD8C}" type="datetime1">
              <a:rPr lang="es-MX" smtClean="0"/>
              <a:t>18/11/2020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13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79D-C18C-452C-AB27-6E6AB4B3086E}" type="datetime1">
              <a:rPr lang="es-MX" smtClean="0"/>
              <a:t>18/11/2020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72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4789-851D-4ECD-9F9B-F525518D0D84}" type="datetime1">
              <a:rPr lang="es-MX" smtClean="0"/>
              <a:t>18/11/2020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86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D522-014E-4719-B086-01049E9E22C0}" type="datetime1">
              <a:rPr lang="es-MX" smtClean="0"/>
              <a:t>18/11/2020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9643-CFF5-403F-9849-28F3B3CE3F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09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{Título de la presentación}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Autofit/>
          </a:bodyPr>
          <a:lstStyle/>
          <a:p>
            <a:r>
              <a:rPr lang="es-MX" sz="2800" dirty="0" smtClean="0"/>
              <a:t>{Su nombre}</a:t>
            </a:r>
          </a:p>
          <a:p>
            <a:r>
              <a:rPr lang="es-MX" sz="2800" dirty="0" smtClean="0"/>
              <a:t>{su afiliación}</a:t>
            </a:r>
          </a:p>
          <a:p>
            <a:endParaRPr lang="es-MX" sz="2800" dirty="0" smtClean="0"/>
          </a:p>
          <a:p>
            <a:endParaRPr lang="es-MX" sz="2800" dirty="0"/>
          </a:p>
          <a:p>
            <a:r>
              <a:rPr lang="es-MX" sz="2000" dirty="0" smtClean="0"/>
              <a:t>{Fecha}</a:t>
            </a:r>
          </a:p>
          <a:p>
            <a:r>
              <a:rPr lang="es-MX" sz="2000" dirty="0" smtClean="0"/>
              <a:t>{Evento}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1472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{Por qué/ cuál es su argumento}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 ES LA PARTE </a:t>
            </a:r>
            <a:r>
              <a:rPr lang="es-MX" u="sng" dirty="0" smtClean="0"/>
              <a:t>MÁS IMPORTANTE DE SU PRESENTACIÓN</a:t>
            </a:r>
            <a:r>
              <a:rPr lang="es-MX" dirty="0" smtClean="0"/>
              <a:t>. </a:t>
            </a:r>
          </a:p>
          <a:p>
            <a:pPr lvl="1"/>
            <a:r>
              <a:rPr lang="es-MX" sz="2000" dirty="0" smtClean="0"/>
              <a:t>SEAN LO MÁS CLAROS POSIBLE.</a:t>
            </a:r>
          </a:p>
          <a:p>
            <a:pPr lvl="1"/>
            <a:r>
              <a:rPr lang="es-MX" sz="2000" dirty="0" smtClean="0"/>
              <a:t>DEDIQUENLE EL MAYOR TIEMPO A PRESENTAR ESTO (USEN LAS DIAPOSITIVAS QUE NECESITEN Y NO PONGAN DEMASIADO TEXTO EN ELLAS). </a:t>
            </a:r>
            <a:endParaRPr lang="es-MX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13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{Conclusiones}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Resumen de qué fue lo que hicieron</a:t>
            </a:r>
          </a:p>
          <a:p>
            <a:r>
              <a:rPr lang="es-MX" dirty="0" smtClean="0"/>
              <a:t>Qué defendieron </a:t>
            </a:r>
          </a:p>
          <a:p>
            <a:r>
              <a:rPr lang="es-MX" dirty="0" smtClean="0"/>
              <a:t>Qué queda pendiente (cuáles son las preguntas relacionadas a futuro)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65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{Agradecimiento}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20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{Referencias </a:t>
            </a:r>
            <a:r>
              <a:rPr lang="es-MX" u="sng" dirty="0" smtClean="0"/>
              <a:t>usadas en la presentación</a:t>
            </a:r>
            <a:r>
              <a:rPr lang="es-MX" dirty="0" smtClean="0"/>
              <a:t>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12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{Pregunta a la que se va a responder}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2</a:t>
            </a:fld>
            <a:endParaRPr lang="es-MX"/>
          </a:p>
        </p:txBody>
      </p:sp>
      <p:sp>
        <p:nvSpPr>
          <p:cNvPr id="5" name="Oval 4"/>
          <p:cNvSpPr/>
          <p:nvPr/>
        </p:nvSpPr>
        <p:spPr>
          <a:xfrm>
            <a:off x="8316416" y="62373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angle 5"/>
          <p:cNvSpPr/>
          <p:nvPr/>
        </p:nvSpPr>
        <p:spPr>
          <a:xfrm>
            <a:off x="5132959" y="6238627"/>
            <a:ext cx="3177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Pongan número de diapositivas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3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{Tesis que se va a defender}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79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{Plan de </a:t>
            </a:r>
            <a:r>
              <a:rPr lang="es-MX" u="sng" dirty="0" smtClean="0"/>
              <a:t>la presentación</a:t>
            </a:r>
            <a:r>
              <a:rPr lang="es-MX" dirty="0" smtClean="0"/>
              <a:t>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1104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{Presentación del problema / discusión de la relevancia de responder a su pregunta}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{Introducción a su respuesta / enfoque]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{Defensa de su respuesta / argumento central}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solidFill>
                  <a:schemeClr val="bg1">
                    <a:lumMod val="50000"/>
                  </a:schemeClr>
                </a:solidFill>
              </a:rPr>
              <a:t>{Conclusiones}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5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{Antecedentes}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23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{Relevancia}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36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{investigaciones similares y sus limitaciones}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29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{su enfoque / desde dónde abordarán la pregunta}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30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{Cuál es su respuesta}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643-CFF5-403F-9849-28F3B3CE3F5B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09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{Título de la presentación}</vt:lpstr>
      <vt:lpstr>{Pregunta a la que se va a responder}</vt:lpstr>
      <vt:lpstr>{Tesis que se va a defender}</vt:lpstr>
      <vt:lpstr>{Plan de la presentación}</vt:lpstr>
      <vt:lpstr>{Antecedentes}</vt:lpstr>
      <vt:lpstr>{Relevancia}</vt:lpstr>
      <vt:lpstr>{investigaciones similares y sus limitaciones}</vt:lpstr>
      <vt:lpstr>{su enfoque / desde dónde abordarán la pregunta}</vt:lpstr>
      <vt:lpstr>{Cuál es su respuesta}</vt:lpstr>
      <vt:lpstr>{Por qué/ cuál es su argumento}</vt:lpstr>
      <vt:lpstr>{Conclusiones}</vt:lpstr>
      <vt:lpstr>{Agradecimiento}</vt:lpstr>
      <vt:lpstr>{Referencias usadas en la presentación}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{Título de la presentación}</dc:title>
  <dc:creator>maria del rosario martinez</dc:creator>
  <cp:lastModifiedBy>maria del rosario martinez</cp:lastModifiedBy>
  <cp:revision>2</cp:revision>
  <dcterms:created xsi:type="dcterms:W3CDTF">2020-11-18T06:10:44Z</dcterms:created>
  <dcterms:modified xsi:type="dcterms:W3CDTF">2020-11-18T06:28:16Z</dcterms:modified>
</cp:coreProperties>
</file>